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112" d="100"/>
          <a:sy n="112" d="100"/>
        </p:scale>
        <p:origin x="-154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3429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505201" y="2133601"/>
            <a:ext cx="3009900" cy="60340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4972049" y="366713"/>
            <a:ext cx="1543051" cy="780097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342901" y="366713"/>
            <a:ext cx="4476751" cy="780097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EEE75A-5EA9-4ECA-9D20-18C5FC17BEC9}" type="datetimeFigureOut">
              <a:rPr lang="ko-KR" altLang="en-US" smtClean="0"/>
              <a:t>2022-12-21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E27B8F-14F3-4DDF-87DB-EF2549CF3514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 l="10232" t="7740" r="53630" b="4024"/>
          <a:stretch>
            <a:fillRect/>
          </a:stretch>
        </p:blipFill>
        <p:spPr bwMode="auto">
          <a:xfrm>
            <a:off x="928662" y="357166"/>
            <a:ext cx="7143800" cy="4905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직사각형 5"/>
          <p:cNvSpPr/>
          <p:nvPr/>
        </p:nvSpPr>
        <p:spPr>
          <a:xfrm>
            <a:off x="6858016" y="1928802"/>
            <a:ext cx="1000132" cy="21431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3714744" y="5286388"/>
            <a:ext cx="5072098" cy="121444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o-KR" altLang="en-US" dirty="0" smtClean="0"/>
              <a:t>메시지 입력 공간이</a:t>
            </a:r>
            <a:endParaRPr lang="en-US" altLang="ko-KR" dirty="0" smtClean="0"/>
          </a:p>
          <a:p>
            <a:pPr algn="ctr"/>
            <a:r>
              <a:rPr lang="en-US" altLang="ko-KR" dirty="0" smtClean="0"/>
              <a:t>12</a:t>
            </a:r>
            <a:r>
              <a:rPr lang="ko-KR" altLang="en-US" dirty="0" smtClean="0"/>
              <a:t>월 </a:t>
            </a:r>
            <a:r>
              <a:rPr lang="en-US" altLang="ko-KR" dirty="0" smtClean="0"/>
              <a:t>21</a:t>
            </a:r>
            <a:r>
              <a:rPr lang="ko-KR" altLang="en-US" dirty="0" smtClean="0"/>
              <a:t>일 현재 작동하지 않습니다</a:t>
            </a:r>
            <a:r>
              <a:rPr lang="en-US" altLang="ko-KR" dirty="0" smtClean="0"/>
              <a:t>. </a:t>
            </a:r>
            <a:r>
              <a:rPr lang="ko-KR" altLang="en-US" dirty="0" smtClean="0"/>
              <a:t>채팅을 </a:t>
            </a:r>
            <a:endParaRPr lang="en-US" altLang="ko-KR" dirty="0" smtClean="0"/>
          </a:p>
          <a:p>
            <a:pPr algn="ctr"/>
            <a:r>
              <a:rPr lang="ko-KR" altLang="en-US" dirty="0" smtClean="0"/>
              <a:t>입력할 수 없는 상황입니다</a:t>
            </a:r>
            <a:r>
              <a:rPr lang="en-US" altLang="ko-KR" dirty="0" smtClean="0"/>
              <a:t>. </a:t>
            </a:r>
            <a:endParaRPr lang="ko-KR" altLang="en-US" dirty="0"/>
          </a:p>
        </p:txBody>
      </p:sp>
      <p:cxnSp>
        <p:nvCxnSpPr>
          <p:cNvPr id="9" name="꺾인 연결선 8"/>
          <p:cNvCxnSpPr>
            <a:stCxn id="6" idx="3"/>
            <a:endCxn id="7" idx="3"/>
          </p:cNvCxnSpPr>
          <p:nvPr/>
        </p:nvCxnSpPr>
        <p:spPr>
          <a:xfrm>
            <a:off x="7858148" y="2035959"/>
            <a:ext cx="928694" cy="3857652"/>
          </a:xfrm>
          <a:prstGeom prst="bentConnector3">
            <a:avLst>
              <a:gd name="adj1" fmla="val 124615"/>
            </a:avLst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</Words>
  <Application>Microsoft Office PowerPoint</Application>
  <PresentationFormat>화면 슬라이드 쇼(4:3)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2" baseType="lpstr">
      <vt:lpstr>Office 테마</vt:lpstr>
      <vt:lpstr>슬라이드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SC_홍보_02</dc:creator>
  <cp:lastModifiedBy>SC_홍보_02</cp:lastModifiedBy>
  <cp:revision>1</cp:revision>
  <dcterms:created xsi:type="dcterms:W3CDTF">2022-12-21T06:20:32Z</dcterms:created>
  <dcterms:modified xsi:type="dcterms:W3CDTF">2022-12-21T06:24:05Z</dcterms:modified>
</cp:coreProperties>
</file>